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3"/>
  </p:notes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5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DDFE0"/>
    <a:srgbClr val="555350"/>
    <a:srgbClr val="BD000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39" autoAdjust="0"/>
    <p:restoredTop sz="94676"/>
  </p:normalViewPr>
  <p:slideViewPr>
    <p:cSldViewPr snapToGrid="0" snapToObjects="1" showGuides="1">
      <p:cViewPr varScale="1">
        <p:scale>
          <a:sx n="79" d="100"/>
          <a:sy n="79" d="100"/>
        </p:scale>
        <p:origin x="2240" y="1256"/>
      </p:cViewPr>
      <p:guideLst>
        <p:guide orient="horz" pos="5759"/>
        <p:guide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7FA995-285B-B04E-8B84-8416F0649DF0}" type="datetimeFigureOut">
              <a:rPr lang="en-US" smtClean="0"/>
              <a:t>6/23/25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162AD-DAEC-B14C-AEEF-C413DA3E01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6687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3162AD-DAEC-B14C-AEEF-C413DA3E010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96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20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350921" y="926272"/>
            <a:ext cx="6164179" cy="1822357"/>
          </a:xfrm>
          <a:prstGeom prst="rect">
            <a:avLst/>
          </a:prstGeom>
          <a:solidFill>
            <a:srgbClr val="5553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350921" y="2829932"/>
            <a:ext cx="6164178" cy="5892770"/>
          </a:xfrm>
          <a:prstGeom prst="rect">
            <a:avLst/>
          </a:prstGeom>
          <a:solidFill>
            <a:srgbClr val="DDDFE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9916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800" kern="1200">
          <a:solidFill>
            <a:srgbClr val="FFFFFF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1pPr>
      <a:lvl2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2pPr>
      <a:lvl3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3pPr>
      <a:lvl4pPr marL="0" indent="0" algn="l" defTabSz="457200" rtl="0" eaLnBrk="1" latinLnBrk="0" hangingPunct="1">
        <a:spcBef>
          <a:spcPct val="20000"/>
        </a:spcBef>
        <a:buFont typeface="Arial"/>
        <a:buNone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4pPr>
      <a:lvl5pPr marL="227013" indent="-227013" algn="l" defTabSz="457200" rtl="0" eaLnBrk="1" latinLnBrk="0" hangingPunct="1">
        <a:spcBef>
          <a:spcPct val="20000"/>
        </a:spcBef>
        <a:buFont typeface="Arial"/>
        <a:buChar char="•"/>
        <a:defRPr sz="1200" b="0" kern="1200">
          <a:solidFill>
            <a:schemeClr val="bg1">
              <a:lumMod val="65000"/>
            </a:schemeClr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60446" y="927220"/>
            <a:ext cx="6162516" cy="18152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3800" b="1">
                <a:solidFill>
                  <a:srgbClr val="FFFFFF"/>
                </a:solidFill>
                <a:latin typeface="Arial"/>
                <a:cs typeface="Arial"/>
              </a:rPr>
              <a:t>HEADER TEXT</a:t>
            </a:r>
            <a:endParaRPr lang="en-US" sz="38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60446" y="2838004"/>
            <a:ext cx="6157754" cy="60424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2400" dirty="0">
                <a:solidFill>
                  <a:srgbClr val="BD0004"/>
                </a:solidFill>
                <a:latin typeface="Arial"/>
                <a:cs typeface="Arial"/>
              </a:rPr>
              <a:t>Subhead copy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446" y="3467941"/>
            <a:ext cx="6162516" cy="2121983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400" dirty="0" err="1">
                <a:latin typeface="Arial"/>
                <a:cs typeface="Arial"/>
              </a:rPr>
              <a:t>Lorem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ipsum</a:t>
            </a:r>
            <a:r>
              <a:rPr lang="en-US" sz="1400" dirty="0">
                <a:latin typeface="Arial"/>
                <a:cs typeface="Arial"/>
              </a:rPr>
              <a:t> dolor sit </a:t>
            </a:r>
            <a:r>
              <a:rPr lang="en-US" sz="1400" dirty="0" err="1">
                <a:latin typeface="Arial"/>
                <a:cs typeface="Arial"/>
              </a:rPr>
              <a:t>amet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consectetuer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adipiscing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elit</a:t>
            </a:r>
            <a:r>
              <a:rPr lang="en-US" sz="1400" dirty="0">
                <a:latin typeface="Arial"/>
                <a:cs typeface="Arial"/>
              </a:rPr>
              <a:t>. Nam </a:t>
            </a:r>
            <a:r>
              <a:rPr lang="en-US" sz="1400" dirty="0" err="1">
                <a:latin typeface="Arial"/>
                <a:cs typeface="Arial"/>
              </a:rPr>
              <a:t>cursus</a:t>
            </a:r>
            <a:r>
              <a:rPr lang="en-US" sz="1400" dirty="0">
                <a:latin typeface="Arial"/>
                <a:cs typeface="Arial"/>
              </a:rPr>
              <a:t>. </a:t>
            </a:r>
            <a:r>
              <a:rPr lang="en-US" sz="1400" dirty="0" err="1">
                <a:latin typeface="Arial"/>
                <a:cs typeface="Arial"/>
              </a:rPr>
              <a:t>Morbi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ut</a:t>
            </a:r>
            <a:r>
              <a:rPr lang="en-US" sz="1400" dirty="0">
                <a:latin typeface="Arial"/>
                <a:cs typeface="Arial"/>
              </a:rPr>
              <a:t> mi. </a:t>
            </a:r>
            <a:r>
              <a:rPr lang="en-US" sz="1400" dirty="0" err="1">
                <a:latin typeface="Arial"/>
                <a:cs typeface="Arial"/>
              </a:rPr>
              <a:t>Nullam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enim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leo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egestas</a:t>
            </a:r>
            <a:r>
              <a:rPr lang="en-US" sz="1400" dirty="0">
                <a:latin typeface="Arial"/>
                <a:cs typeface="Arial"/>
              </a:rPr>
              <a:t> id, </a:t>
            </a:r>
            <a:r>
              <a:rPr lang="en-US" sz="1400" dirty="0" err="1">
                <a:latin typeface="Arial"/>
                <a:cs typeface="Arial"/>
              </a:rPr>
              <a:t>condimentum</a:t>
            </a:r>
            <a:r>
              <a:rPr lang="en-US" sz="1400" dirty="0">
                <a:latin typeface="Arial"/>
                <a:cs typeface="Arial"/>
              </a:rPr>
              <a:t> at, </a:t>
            </a:r>
            <a:r>
              <a:rPr lang="en-US" sz="1400" dirty="0" err="1">
                <a:latin typeface="Arial"/>
                <a:cs typeface="Arial"/>
              </a:rPr>
              <a:t>laoreet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mattis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massa</a:t>
            </a:r>
            <a:r>
              <a:rPr lang="en-US" sz="1400" dirty="0">
                <a:latin typeface="Arial"/>
                <a:cs typeface="Arial"/>
              </a:rPr>
              <a:t>. </a:t>
            </a:r>
            <a:r>
              <a:rPr lang="en-US" sz="1400" dirty="0" err="1">
                <a:latin typeface="Arial"/>
                <a:cs typeface="Arial"/>
              </a:rPr>
              <a:t>Sed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eleifend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nonummy</a:t>
            </a:r>
            <a:r>
              <a:rPr lang="en-US" sz="1400" dirty="0">
                <a:latin typeface="Arial"/>
                <a:cs typeface="Arial"/>
              </a:rPr>
              <a:t> diam. </a:t>
            </a:r>
            <a:r>
              <a:rPr lang="en-US" sz="1400" dirty="0" err="1">
                <a:latin typeface="Arial"/>
                <a:cs typeface="Arial"/>
              </a:rPr>
              <a:t>Praesent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mauris</a:t>
            </a:r>
            <a:r>
              <a:rPr lang="en-US" sz="1400" dirty="0">
                <a:latin typeface="Arial"/>
                <a:cs typeface="Arial"/>
              </a:rPr>
              <a:t> ante, </a:t>
            </a:r>
            <a:r>
              <a:rPr lang="en-US" sz="1400" dirty="0" err="1">
                <a:latin typeface="Arial"/>
                <a:cs typeface="Arial"/>
              </a:rPr>
              <a:t>elementum</a:t>
            </a:r>
            <a:r>
              <a:rPr lang="en-US" sz="1400" dirty="0">
                <a:latin typeface="Arial"/>
                <a:cs typeface="Arial"/>
              </a:rPr>
              <a:t> et, </a:t>
            </a:r>
            <a:r>
              <a:rPr lang="en-US" sz="1400" dirty="0" err="1">
                <a:latin typeface="Arial"/>
                <a:cs typeface="Arial"/>
              </a:rPr>
              <a:t>bibend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posuere</a:t>
            </a:r>
            <a:r>
              <a:rPr lang="en-US" sz="1400" dirty="0">
                <a:latin typeface="Arial"/>
                <a:cs typeface="Arial"/>
              </a:rPr>
              <a:t> sit </a:t>
            </a:r>
            <a:r>
              <a:rPr lang="en-US" sz="1400" dirty="0" err="1">
                <a:latin typeface="Arial"/>
                <a:cs typeface="Arial"/>
              </a:rPr>
              <a:t>amet</a:t>
            </a:r>
            <a:r>
              <a:rPr lang="en-US" sz="1400" dirty="0">
                <a:latin typeface="Arial"/>
                <a:cs typeface="Arial"/>
              </a:rPr>
              <a:t>, </a:t>
            </a:r>
            <a:r>
              <a:rPr lang="en-US" sz="1400" dirty="0" err="1">
                <a:latin typeface="Arial"/>
                <a:cs typeface="Arial"/>
              </a:rPr>
              <a:t>nibh</a:t>
            </a:r>
            <a:r>
              <a:rPr lang="en-US" sz="1400" dirty="0">
                <a:latin typeface="Arial"/>
                <a:cs typeface="Arial"/>
              </a:rPr>
              <a:t>. </a:t>
            </a:r>
            <a:r>
              <a:rPr lang="en-US" sz="1400" dirty="0" err="1">
                <a:latin typeface="Arial"/>
                <a:cs typeface="Arial"/>
              </a:rPr>
              <a:t>Duis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tincidunt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lectus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quis</a:t>
            </a:r>
            <a:r>
              <a:rPr lang="en-US" sz="1400" dirty="0">
                <a:latin typeface="Arial"/>
                <a:cs typeface="Arial"/>
              </a:rPr>
              <a:t> dui </a:t>
            </a:r>
            <a:r>
              <a:rPr lang="en-US" sz="1400" dirty="0" err="1">
                <a:latin typeface="Arial"/>
                <a:cs typeface="Arial"/>
              </a:rPr>
              <a:t>viverra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vestibulum</a:t>
            </a:r>
            <a:r>
              <a:rPr lang="en-US" sz="1400" dirty="0">
                <a:latin typeface="Arial"/>
                <a:cs typeface="Arial"/>
              </a:rPr>
              <a:t>. </a:t>
            </a:r>
            <a:r>
              <a:rPr lang="en-US" sz="1400" dirty="0" err="1">
                <a:latin typeface="Arial"/>
                <a:cs typeface="Arial"/>
              </a:rPr>
              <a:t>Suspendisse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vulputate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ali</a:t>
            </a:r>
            <a:r>
              <a:rPr lang="en-US" sz="1400" dirty="0">
                <a:latin typeface="Arial"/>
                <a:cs typeface="Arial"/>
              </a:rPr>
              <a:t>- quam dui. </a:t>
            </a:r>
            <a:r>
              <a:rPr lang="en-US" sz="1400" dirty="0" err="1">
                <a:latin typeface="Arial"/>
                <a:cs typeface="Arial"/>
              </a:rPr>
              <a:t>Nulla</a:t>
            </a:r>
            <a:r>
              <a:rPr lang="en-US" sz="1400" dirty="0">
                <a:latin typeface="Arial"/>
                <a:cs typeface="Arial"/>
              </a:rPr>
              <a:t> </a:t>
            </a:r>
            <a:r>
              <a:rPr lang="en-US" sz="1400" dirty="0" err="1">
                <a:latin typeface="Arial"/>
                <a:cs typeface="Arial"/>
              </a:rPr>
              <a:t>elementum</a:t>
            </a:r>
            <a:r>
              <a:rPr lang="en-US" sz="1400" dirty="0">
                <a:latin typeface="Arial"/>
                <a:cs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5684" y="5688404"/>
            <a:ext cx="6157754" cy="2433049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marL="227013">
              <a:spcBef>
                <a:spcPts val="408"/>
              </a:spcBef>
            </a:pPr>
            <a:r>
              <a:rPr lang="en-US" sz="1600" b="1" dirty="0" err="1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/>
                <a:cs typeface="Arial"/>
              </a:rPr>
              <a:t>eleifend</a:t>
            </a: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/>
                <a:cs typeface="Arial"/>
              </a:rPr>
              <a:t>nonummy</a:t>
            </a:r>
            <a:r>
              <a:rPr lang="en-US" sz="16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Arial"/>
                <a:cs typeface="Arial"/>
              </a:rPr>
              <a:t>diam</a:t>
            </a:r>
            <a:endParaRPr lang="en-US" sz="16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Lorem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ipsum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dolor sit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amet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consectetuer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Nullam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enim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leo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econdimen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laoreet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memassa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Sed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eleifend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nonummy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diam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12763" indent="-285750">
              <a:spcBef>
                <a:spcPts val="408"/>
              </a:spcBef>
              <a:buFont typeface="Arial"/>
              <a:buChar char="•"/>
            </a:pP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elementum</a:t>
            </a:r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Arial"/>
                <a:cs typeface="Arial"/>
              </a:rPr>
              <a:t>bibend</a:t>
            </a:r>
            <a:endParaRPr lang="en-US" sz="1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0446" y="8121453"/>
            <a:ext cx="6157754" cy="60424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marL="227013"/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Praesent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mauris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ante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fewda</a:t>
            </a:r>
            <a:r>
              <a:rPr lang="en-US" sz="1400" dirty="0">
                <a:solidFill>
                  <a:srgbClr val="BD0004"/>
                </a:solidFill>
                <a:latin typeface="Arial"/>
                <a:cs typeface="Arial"/>
              </a:rPr>
              <a:t> </a:t>
            </a:r>
            <a:r>
              <a:rPr lang="en-US" sz="1400" dirty="0" err="1">
                <a:solidFill>
                  <a:srgbClr val="BD0004"/>
                </a:solidFill>
                <a:latin typeface="Arial"/>
                <a:cs typeface="Arial"/>
              </a:rPr>
              <a:t>getrw</a:t>
            </a:r>
            <a:endParaRPr lang="en-US" sz="1400" dirty="0">
              <a:solidFill>
                <a:srgbClr val="BD0004"/>
              </a:solidFill>
              <a:latin typeface="Arial"/>
              <a:cs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58624-6133-81E4-20EF-EFEA72B02ED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71488" y="-1766887"/>
            <a:ext cx="5915025" cy="1766887"/>
          </a:xfrm>
          <a:prstGeom prst="rect">
            <a:avLst/>
          </a:prstGeom>
        </p:spPr>
        <p:txBody>
          <a:bodyPr anchor="b"/>
          <a:lstStyle/>
          <a:p>
            <a:r>
              <a:rPr lang="en-US" dirty="0"/>
              <a:t>Vertical </a:t>
            </a:r>
            <a:r>
              <a:rPr lang="en-US"/>
              <a:t>Flyer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26462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2590</TotalTime>
  <Words>108</Words>
  <Application>Microsoft Macintosh PowerPoint</Application>
  <PresentationFormat>On-screen Show (4:3)</PresentationFormat>
  <Paragraphs>12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Vertical Flyer Template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Janell Strouse</dc:creator>
  <cp:lastModifiedBy>Friedt, Sydney</cp:lastModifiedBy>
  <cp:revision>22</cp:revision>
  <cp:lastPrinted>2014-02-26T14:43:12Z</cp:lastPrinted>
  <dcterms:created xsi:type="dcterms:W3CDTF">2014-02-24T19:29:14Z</dcterms:created>
  <dcterms:modified xsi:type="dcterms:W3CDTF">2025-06-23T22:40:06Z</dcterms:modified>
</cp:coreProperties>
</file>