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FE0"/>
    <a:srgbClr val="555350"/>
    <a:srgbClr val="BD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9" autoAdjust="0"/>
    <p:restoredTop sz="94676"/>
  </p:normalViewPr>
  <p:slideViewPr>
    <p:cSldViewPr snapToGrid="0" snapToObjects="1" showGuides="1">
      <p:cViewPr varScale="1">
        <p:scale>
          <a:sx n="106" d="100"/>
          <a:sy n="106" d="100"/>
        </p:scale>
        <p:origin x="880" y="1024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FA995-285B-B04E-8B84-8416F0649DF0}" type="datetimeFigureOut">
              <a:rPr lang="en-US" smtClean="0"/>
              <a:t>6/23/25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162AD-DAEC-B14C-AEEF-C413DA3E0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6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of with</a:t>
            </a:r>
            <a:r>
              <a:rPr lang="en-US" baseline="0" dirty="0"/>
              <a:t> photos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162AD-DAEC-B14C-AEEF-C413DA3E01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66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020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467894" y="924849"/>
            <a:ext cx="8218905" cy="1366768"/>
          </a:xfrm>
          <a:prstGeom prst="rect">
            <a:avLst/>
          </a:prstGeom>
          <a:solidFill>
            <a:srgbClr val="5553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7895" y="2348376"/>
            <a:ext cx="8218904" cy="4180864"/>
          </a:xfrm>
          <a:prstGeom prst="rect">
            <a:avLst/>
          </a:prstGeom>
          <a:solidFill>
            <a:srgbClr val="DDDFE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9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8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2pPr>
      <a:lvl3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3pPr>
      <a:lvl4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4pPr>
      <a:lvl5pPr marL="227013" indent="-227013" algn="l" defTabSz="457200" rtl="0" eaLnBrk="1" latinLnBrk="0" hangingPunct="1">
        <a:spcBef>
          <a:spcPct val="20000"/>
        </a:spcBef>
        <a:buFont typeface="Arial"/>
        <a:buChar char="•"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895" y="930191"/>
            <a:ext cx="8216688" cy="136142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3800" b="1" dirty="0">
                <a:solidFill>
                  <a:srgbClr val="FFFFFF"/>
                </a:solidFill>
                <a:latin typeface="Arial"/>
                <a:cs typeface="Arial"/>
              </a:rPr>
              <a:t>HEADER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0595" y="2504146"/>
            <a:ext cx="8210338" cy="45318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2400" dirty="0">
                <a:solidFill>
                  <a:srgbClr val="BD0004"/>
                </a:solidFill>
                <a:latin typeface="Arial"/>
                <a:cs typeface="Arial"/>
              </a:rPr>
              <a:t>Subhead copy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4245" y="2970751"/>
            <a:ext cx="8216688" cy="13609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400" dirty="0" err="1">
                <a:latin typeface="Arial"/>
                <a:cs typeface="Arial"/>
              </a:rPr>
              <a:t>Lorem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ipsum</a:t>
            </a:r>
            <a:r>
              <a:rPr lang="en-US" sz="1400" dirty="0">
                <a:latin typeface="Arial"/>
                <a:cs typeface="Arial"/>
              </a:rPr>
              <a:t> dolor sit </a:t>
            </a:r>
            <a:r>
              <a:rPr lang="en-US" sz="1400" dirty="0" err="1">
                <a:latin typeface="Arial"/>
                <a:cs typeface="Arial"/>
              </a:rPr>
              <a:t>amet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err="1">
                <a:latin typeface="Arial"/>
                <a:cs typeface="Arial"/>
              </a:rPr>
              <a:t>consectetuer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adipiscing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elit</a:t>
            </a:r>
            <a:r>
              <a:rPr lang="en-US" sz="1400" dirty="0">
                <a:latin typeface="Arial"/>
                <a:cs typeface="Arial"/>
              </a:rPr>
              <a:t>. Nam </a:t>
            </a:r>
            <a:r>
              <a:rPr lang="en-US" sz="1400" dirty="0" err="1">
                <a:latin typeface="Arial"/>
                <a:cs typeface="Arial"/>
              </a:rPr>
              <a:t>cursus</a:t>
            </a:r>
            <a:r>
              <a:rPr lang="en-US" sz="1400" dirty="0">
                <a:latin typeface="Arial"/>
                <a:cs typeface="Arial"/>
              </a:rPr>
              <a:t>. </a:t>
            </a:r>
            <a:r>
              <a:rPr lang="en-US" sz="1400" dirty="0" err="1">
                <a:latin typeface="Arial"/>
                <a:cs typeface="Arial"/>
              </a:rPr>
              <a:t>Morbi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ut</a:t>
            </a:r>
            <a:r>
              <a:rPr lang="en-US" sz="1400" dirty="0">
                <a:latin typeface="Arial"/>
                <a:cs typeface="Arial"/>
              </a:rPr>
              <a:t> mi. </a:t>
            </a:r>
            <a:r>
              <a:rPr lang="en-US" sz="1400" dirty="0" err="1">
                <a:latin typeface="Arial"/>
                <a:cs typeface="Arial"/>
              </a:rPr>
              <a:t>Nullam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enim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leo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err="1">
                <a:latin typeface="Arial"/>
                <a:cs typeface="Arial"/>
              </a:rPr>
              <a:t>egestas</a:t>
            </a:r>
            <a:r>
              <a:rPr lang="en-US" sz="1400" dirty="0">
                <a:latin typeface="Arial"/>
                <a:cs typeface="Arial"/>
              </a:rPr>
              <a:t> id, </a:t>
            </a:r>
            <a:r>
              <a:rPr lang="en-US" sz="1400" dirty="0" err="1">
                <a:latin typeface="Arial"/>
                <a:cs typeface="Arial"/>
              </a:rPr>
              <a:t>condimentum</a:t>
            </a:r>
            <a:r>
              <a:rPr lang="en-US" sz="1400" dirty="0">
                <a:latin typeface="Arial"/>
                <a:cs typeface="Arial"/>
              </a:rPr>
              <a:t> at, </a:t>
            </a:r>
            <a:r>
              <a:rPr lang="en-US" sz="1400" dirty="0" err="1">
                <a:latin typeface="Arial"/>
                <a:cs typeface="Arial"/>
              </a:rPr>
              <a:t>laoreet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mattis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err="1">
                <a:latin typeface="Arial"/>
                <a:cs typeface="Arial"/>
              </a:rPr>
              <a:t>massa</a:t>
            </a:r>
            <a:r>
              <a:rPr lang="en-US" sz="1400" dirty="0">
                <a:latin typeface="Arial"/>
                <a:cs typeface="Arial"/>
              </a:rPr>
              <a:t>. </a:t>
            </a:r>
            <a:r>
              <a:rPr lang="en-US" sz="1400" dirty="0" err="1">
                <a:latin typeface="Arial"/>
                <a:cs typeface="Arial"/>
              </a:rPr>
              <a:t>Sed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eleifend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nonummy</a:t>
            </a:r>
            <a:r>
              <a:rPr lang="en-US" sz="1400" dirty="0">
                <a:latin typeface="Arial"/>
                <a:cs typeface="Arial"/>
              </a:rPr>
              <a:t> diam. </a:t>
            </a:r>
            <a:r>
              <a:rPr lang="en-US" sz="1400" dirty="0" err="1">
                <a:latin typeface="Arial"/>
                <a:cs typeface="Arial"/>
              </a:rPr>
              <a:t>Praesent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mauris</a:t>
            </a:r>
            <a:r>
              <a:rPr lang="en-US" sz="1400" dirty="0">
                <a:latin typeface="Arial"/>
                <a:cs typeface="Arial"/>
              </a:rPr>
              <a:t> ante, </a:t>
            </a:r>
            <a:r>
              <a:rPr lang="en-US" sz="1400" dirty="0" err="1">
                <a:latin typeface="Arial"/>
                <a:cs typeface="Arial"/>
              </a:rPr>
              <a:t>elementum</a:t>
            </a:r>
            <a:r>
              <a:rPr lang="en-US" sz="1400" dirty="0">
                <a:latin typeface="Arial"/>
                <a:cs typeface="Arial"/>
              </a:rPr>
              <a:t> et, </a:t>
            </a:r>
            <a:r>
              <a:rPr lang="en-US" sz="1400" dirty="0" err="1">
                <a:latin typeface="Arial"/>
                <a:cs typeface="Arial"/>
              </a:rPr>
              <a:t>bibend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posuere</a:t>
            </a:r>
            <a:r>
              <a:rPr lang="en-US" sz="1400" dirty="0">
                <a:latin typeface="Arial"/>
                <a:cs typeface="Arial"/>
              </a:rPr>
              <a:t> sit </a:t>
            </a:r>
            <a:r>
              <a:rPr lang="en-US" sz="1400" dirty="0" err="1">
                <a:latin typeface="Arial"/>
                <a:cs typeface="Arial"/>
              </a:rPr>
              <a:t>amet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err="1">
                <a:latin typeface="Arial"/>
                <a:cs typeface="Arial"/>
              </a:rPr>
              <a:t>nibh</a:t>
            </a:r>
            <a:r>
              <a:rPr lang="en-US" sz="1400" dirty="0">
                <a:latin typeface="Arial"/>
                <a:cs typeface="Arial"/>
              </a:rPr>
              <a:t>. </a:t>
            </a:r>
            <a:r>
              <a:rPr lang="en-US" sz="1400" dirty="0" err="1">
                <a:latin typeface="Arial"/>
                <a:cs typeface="Arial"/>
              </a:rPr>
              <a:t>Duis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tincidunt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lectus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quis</a:t>
            </a:r>
            <a:r>
              <a:rPr lang="en-US" sz="1400" dirty="0">
                <a:latin typeface="Arial"/>
                <a:cs typeface="Arial"/>
              </a:rPr>
              <a:t> dui </a:t>
            </a:r>
            <a:r>
              <a:rPr lang="en-US" sz="1400" dirty="0" err="1">
                <a:latin typeface="Arial"/>
                <a:cs typeface="Arial"/>
              </a:rPr>
              <a:t>viverra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vestibulum</a:t>
            </a:r>
            <a:r>
              <a:rPr lang="en-US" sz="1400" dirty="0">
                <a:latin typeface="Arial"/>
                <a:cs typeface="Arial"/>
              </a:rPr>
              <a:t>. </a:t>
            </a:r>
            <a:r>
              <a:rPr lang="en-US" sz="1400" dirty="0" err="1">
                <a:latin typeface="Arial"/>
                <a:cs typeface="Arial"/>
              </a:rPr>
              <a:t>Suspendisse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vulputate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ali</a:t>
            </a:r>
            <a:r>
              <a:rPr lang="en-US" sz="1400" dirty="0">
                <a:latin typeface="Arial"/>
                <a:cs typeface="Arial"/>
              </a:rPr>
              <a:t>- quam dui. </a:t>
            </a:r>
            <a:r>
              <a:rPr lang="en-US" sz="1400" dirty="0" err="1">
                <a:latin typeface="Arial"/>
                <a:cs typeface="Arial"/>
              </a:rPr>
              <a:t>Nulla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elementum</a:t>
            </a:r>
            <a:r>
              <a:rPr lang="en-US" sz="1400" dirty="0">
                <a:latin typeface="Arial"/>
                <a:cs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4245" y="4110543"/>
            <a:ext cx="8210338" cy="182478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600" b="1" dirty="0" err="1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US" sz="16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/>
                <a:cs typeface="Arial"/>
              </a:rPr>
              <a:t>eleifend</a:t>
            </a:r>
            <a:r>
              <a:rPr lang="en-US" sz="16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/>
                <a:cs typeface="Arial"/>
              </a:rPr>
              <a:t>nonummy</a:t>
            </a:r>
            <a:r>
              <a:rPr lang="en-US" sz="16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/>
                <a:cs typeface="Arial"/>
              </a:rPr>
              <a:t>diam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Lorem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ipsum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dolor sit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amet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consectetuer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Nullam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enim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leo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econdimen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laoreet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memassa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eleifend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nonummy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diam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elementum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bibend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595" y="5708739"/>
            <a:ext cx="8210338" cy="45318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BD0004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BD0004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fewda</a:t>
            </a:r>
            <a:r>
              <a:rPr lang="en-US" sz="1400" dirty="0">
                <a:solidFill>
                  <a:srgbClr val="BD0004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getrw</a:t>
            </a:r>
            <a:endParaRPr lang="en-US" sz="1400" dirty="0">
              <a:solidFill>
                <a:srgbClr val="BD0004"/>
              </a:solidFill>
              <a:latin typeface="Arial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1B7EC1-2D44-5806-F555-197B87D862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Horizontal Flyer Template</a:t>
            </a:r>
          </a:p>
        </p:txBody>
      </p:sp>
    </p:spTree>
    <p:extLst>
      <p:ext uri="{BB962C8B-B14F-4D97-AF65-F5344CB8AC3E}">
        <p14:creationId xmlns:p14="http://schemas.microsoft.com/office/powerpoint/2010/main" val="383726462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2580</TotalTime>
  <Words>111</Words>
  <Application>Microsoft Macintosh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Horizontal Flyer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Janell Strouse</dc:creator>
  <cp:lastModifiedBy>Friedt, Sydney</cp:lastModifiedBy>
  <cp:revision>16</cp:revision>
  <dcterms:created xsi:type="dcterms:W3CDTF">2014-02-24T19:29:14Z</dcterms:created>
  <dcterms:modified xsi:type="dcterms:W3CDTF">2025-06-23T22:37:11Z</dcterms:modified>
</cp:coreProperties>
</file>